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8" r:id="rId3"/>
    <p:sldId id="263" r:id="rId4"/>
    <p:sldId id="266" r:id="rId5"/>
    <p:sldId id="265" r:id="rId6"/>
    <p:sldId id="264" r:id="rId7"/>
    <p:sldId id="268" r:id="rId8"/>
    <p:sldId id="261" r:id="rId9"/>
    <p:sldId id="272" r:id="rId10"/>
    <p:sldId id="267" r:id="rId11"/>
    <p:sldId id="271" r:id="rId12"/>
    <p:sldId id="270" r:id="rId13"/>
    <p:sldId id="262" r:id="rId14"/>
    <p:sldId id="277" r:id="rId15"/>
    <p:sldId id="269" r:id="rId16"/>
    <p:sldId id="276" r:id="rId17"/>
    <p:sldId id="275" r:id="rId18"/>
    <p:sldId id="274" r:id="rId19"/>
    <p:sldId id="273" r:id="rId20"/>
    <p:sldId id="280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48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75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586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11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194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86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3908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81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16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21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5514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1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18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32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042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91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41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3227-251E-442C-B2BB-FCD0E8939A56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7F79A-1864-4B5D-A307-4FD78C447B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212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5018-A9B2-AF90-1F8F-7E9009A8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53" y="1029792"/>
            <a:ext cx="7031979" cy="2399208"/>
          </a:xfrm>
        </p:spPr>
        <p:txBody>
          <a:bodyPr anchor="b"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br>
              <a:rPr lang="en-CA" sz="270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270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270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270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270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270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270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270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b="1" dirty="0"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ISEC3079 </a:t>
            </a:r>
            <a:br>
              <a:rPr lang="en-CA" b="1" dirty="0"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b="1" dirty="0"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Penetration Testing</a:t>
            </a:r>
            <a:br>
              <a:rPr lang="en-CA" sz="3600" b="1" dirty="0"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2700" b="1" dirty="0"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Hardening</a:t>
            </a:r>
            <a:br>
              <a:rPr lang="en-CA" sz="540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5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96DDA-E600-A137-5E69-94146429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FFFF00">
                      <a:alpha val="43000"/>
                    </a:srgbClr>
                  </a:outerShdw>
                </a:effectLst>
              </a:rPr>
              <a:t>Christopher Jones</a:t>
            </a:r>
          </a:p>
          <a:p>
            <a:r>
              <a:rPr lang="en-US" sz="1600" b="1" dirty="0"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FFFF00">
                      <a:alpha val="43000"/>
                    </a:srgbClr>
                  </a:outerShdw>
                </a:effectLst>
              </a:rPr>
              <a:t>Adam Carroll</a:t>
            </a:r>
          </a:p>
          <a:p>
            <a:r>
              <a:rPr lang="en-US" sz="1600" b="1" dirty="0"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FFFF00">
                      <a:alpha val="43000"/>
                    </a:srgbClr>
                  </a:outerShdw>
                </a:effectLst>
              </a:rPr>
              <a:t>Jack Barrington</a:t>
            </a:r>
          </a:p>
          <a:p>
            <a:r>
              <a:rPr lang="en-US" sz="1600" b="1" dirty="0"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FFFF00">
                      <a:alpha val="43000"/>
                    </a:srgbClr>
                  </a:outerShdw>
                </a:effectLst>
              </a:rPr>
              <a:t>Tyler Schnurr</a:t>
            </a:r>
            <a:endParaRPr lang="en-CA" sz="1600" b="1" dirty="0">
              <a:solidFill>
                <a:srgbClr val="FFFF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FFFF00">
                    <a:alpha val="43000"/>
                  </a:srgbClr>
                </a:outerShdw>
              </a:effectLst>
            </a:endParaRPr>
          </a:p>
          <a:p>
            <a:endParaRPr lang="en-US" sz="2200" dirty="0"/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44556A4-3FA9-E83A-2391-8D9C1E9E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8658" r="7835" b="14296"/>
          <a:stretch/>
        </p:blipFill>
        <p:spPr>
          <a:xfrm>
            <a:off x="5852172" y="10"/>
            <a:ext cx="6339828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62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D3898-3E39-5A51-6ABB-14A566723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478B3-A7DE-5397-ACB8-C8DC4FEB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Confirm Running Services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Content Placeholder 1" descr="A computer screen shot of a blue screen&#10;&#10;AI-generated content may be incorrect.">
            <a:extLst>
              <a:ext uri="{FF2B5EF4-FFF2-40B4-BE49-F238E27FC236}">
                <a16:creationId xmlns:a16="http://schemas.microsoft.com/office/drawing/2014/main" id="{FC985D3B-3339-BB6A-7F2B-31888A90C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574" y="2643710"/>
            <a:ext cx="4496427" cy="328658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045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0E599-BE84-195D-3835-232A6BF5E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9459B6-5435-077A-457C-94FF89F1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Set Secure Password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Content Placeholder 1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DE579D0E-23E3-17CC-07CC-36B1F0489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04" y="3258211"/>
            <a:ext cx="8897592" cy="189574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8625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06DF7-E3D0-8303-1C90-A53A9D5FE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9698B5-A0CD-0143-777C-6CAC785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Hide Flag .txt File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Content Placeholder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AEE54B-DA31-994C-2632-10D974874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541" y="2282937"/>
            <a:ext cx="4236118" cy="402431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796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3F665-F721-95C4-E67D-F7A8E2B1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THE DUDE ABIDES</a:t>
            </a:r>
            <a:endParaRPr lang="en-CA" sz="4800" b="1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86035EA2-35A4-9341-D240-9AABE12E1F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442" r="52516" b="13306"/>
          <a:stretch/>
        </p:blipFill>
        <p:spPr bwMode="auto">
          <a:xfrm>
            <a:off x="6554787" y="369651"/>
            <a:ext cx="4194277" cy="6099243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098F3-94AE-0303-412E-219053955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CA" sz="2000" dirty="0">
              <a:solidFill>
                <a:srgbClr val="FFFF00"/>
              </a:solidFill>
            </a:endParaRPr>
          </a:p>
          <a:p>
            <a:r>
              <a:rPr lang="en-CA" sz="2400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Our txt file contained the phrase </a:t>
            </a:r>
          </a:p>
          <a:p>
            <a:r>
              <a:rPr lang="en-CA" sz="2400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“THE DUDE ABIDES”, </a:t>
            </a:r>
          </a:p>
          <a:p>
            <a:r>
              <a:rPr lang="en-CA" sz="2400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accompanied by some sweet ascii art.</a:t>
            </a:r>
          </a:p>
        </p:txBody>
      </p:sp>
    </p:spTree>
    <p:extLst>
      <p:ext uri="{BB962C8B-B14F-4D97-AF65-F5344CB8AC3E}">
        <p14:creationId xmlns:p14="http://schemas.microsoft.com/office/powerpoint/2010/main" val="8210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6660-9912-FB8A-7B86-0FD27345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Server Hack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741C-59F9-F20B-405E-C7C48477C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“I’M THE JUGGERNAUT …”   </a:t>
            </a:r>
            <a:endParaRPr lang="en-CA" i="1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FCE5F8-E387-2C76-070E-B59233CF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67" y="114908"/>
            <a:ext cx="4688760" cy="568277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80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B8091-C613-1B26-A532-3AB9FAD09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B315C0-3BBD-C1DD-46C5-202968FA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Gather All VM Disk Files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0FD98A4-A1BA-E581-3C1F-8690F9332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54" y="2510974"/>
            <a:ext cx="6175171" cy="416962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0D1FE-F8A5-2A26-3FF5-002A4DCE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4" y="1852585"/>
            <a:ext cx="8202170" cy="40963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0749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69A0F-6EF1-1B7F-9EDC-9006A4F03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2768C7-9318-BD6D-B036-DFAEEEF7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Convert VMDK to RAW Image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8CA5ECB-9270-44AE-13D7-68D5F944B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457" y="3332598"/>
            <a:ext cx="10144495" cy="105086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79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A0126-D7B1-07DE-E6AB-A2FD1AF46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B5364B-EF27-82C7-9B52-C1F76477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Analyze the Partition Layout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8E0FFE5-8A77-1679-814C-2CACDCE65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693" y="3198957"/>
            <a:ext cx="7121503" cy="273607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0464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331B8-6890-D2FA-7CB3-CD66F36F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61D8E5-4A03-D0F4-CCFB-01A2B31C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partx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to Map Raw Partitions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C236F52-5A05-03F8-4F16-13CAF76E3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8946" y="3373905"/>
            <a:ext cx="4554107" cy="166435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090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A4BA0-B3E3-14D9-76F9-64BD2EB0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CAD5A-EA7A-0A97-3E80-73944AD2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Mount the Windows Partition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BB1D958-BC03-7E60-1EF2-24B895AD6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715" y="4113696"/>
            <a:ext cx="8610601" cy="117799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3064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1FD4-25C0-10E7-6F84-AC77B79C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chemeClr val="accent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Server Installation</a:t>
            </a:r>
            <a:endParaRPr lang="en-CA" b="1" dirty="0">
              <a:ln>
                <a:solidFill>
                  <a:srgbClr val="FFFF00"/>
                </a:solidFill>
              </a:ln>
              <a:solidFill>
                <a:schemeClr val="accent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236F-F677-7AA1-A311-832C7207D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Windows Server 2016</a:t>
            </a:r>
          </a:p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Services Enabled:</a:t>
            </a:r>
          </a:p>
          <a:p>
            <a:pPr lvl="1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Print and Document Services</a:t>
            </a:r>
          </a:p>
          <a:p>
            <a:pPr lvl="1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Remote Desktop Services</a:t>
            </a:r>
          </a:p>
          <a:p>
            <a:pPr lvl="1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Web Server (IIS)</a:t>
            </a:r>
            <a:endParaRPr lang="en-CA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4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CB3BC-B0BC-6D9A-0CC4-B5D057677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CE18F9-673A-996A-571C-186053E3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Locate the .txt File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ED1DF69-322A-F394-330E-EC32FE2B7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3" y="1872464"/>
            <a:ext cx="5944115" cy="104250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4B2BBD-978F-8DE3-56F8-CD7F46AFF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225" y="3400439"/>
            <a:ext cx="5180085" cy="80809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98389-D6B7-DB25-52B7-41AA4CA6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36" y="4800600"/>
            <a:ext cx="6194148" cy="129302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9255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6FB2C-64FE-F59E-E1AB-1A5BC8066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1C12EA-E1D8-DAF5-34B6-EFAB8322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solidFill>
                    <a:srgbClr val="FF0000"/>
                  </a:solidFill>
                </a:ln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VICTORY</a:t>
            </a:r>
            <a:endParaRPr lang="en-CA" sz="9600" b="1" dirty="0">
              <a:ln>
                <a:solidFill>
                  <a:srgbClr val="FF0000"/>
                </a:solidFill>
              </a:ln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B35EC59-6521-95FB-68A9-08EA2961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84" y="3242821"/>
            <a:ext cx="11494003" cy="1650421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870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37F16-CC09-8576-F4BB-2C801ED14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D2A31-FE42-D93A-C2DE-3B696B84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solidFill>
                    <a:srgbClr val="FF0000"/>
                  </a:solidFill>
                </a:ln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46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139700">
                    <a:srgbClr val="FFFF00">
                      <a:alpha val="40000"/>
                    </a:srgbClr>
                  </a:glow>
                  <a:reflection blurRad="6350" stA="55000" endA="50" endPos="85000" dist="60007" dir="5400000" sy="-100000" algn="bl" rotWithShape="0"/>
                </a:effectLst>
              </a:rPr>
              <a:t>Questions?</a:t>
            </a:r>
            <a:endParaRPr lang="en-CA" sz="9600" b="1" dirty="0">
              <a:ln>
                <a:solidFill>
                  <a:srgbClr val="FF0000"/>
                </a:solidFill>
              </a:ln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effectLst>
                <a:glow rad="139700">
                  <a:srgbClr val="FFFF00">
                    <a:alpha val="40000"/>
                  </a:srgbClr>
                </a:glow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33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8BF-66F9-8A9F-DAC1-75612A2394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Server Hardening</a:t>
            </a:r>
            <a:endParaRPr lang="en-CA" b="1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1255F-BBB6-072F-0D67-61408E87F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“DO NOT ENTER”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5623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232C5-F17D-9C58-7016-C5F7912E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7531-C849-074E-FC13-5D50B313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Block Port 80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AF7878-CE46-26BC-6C76-324F12B4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2619359"/>
            <a:ext cx="10820400" cy="317344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479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1725D-D87C-6051-6DFB-C17DC24CF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1D11-8D57-D91D-C817-69037678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Change RDP Port to 9999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0220F3-9C79-3ACE-9011-FF97D0FB9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6070" y="2193925"/>
            <a:ext cx="8739860" cy="402431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06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4C23A-B96C-01D5-01EC-2CEDDCBC6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757C-8784-5948-9F71-F6F62FA2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Change administrator Name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03C7D-A7AC-DC72-3094-2B035BA62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2" y="2911110"/>
            <a:ext cx="9861363" cy="301846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006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94E1F-D74F-5E05-21CF-BB55C658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B126F-27FC-B026-2C2E-4F9758A8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Change names of Default Accounts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Content Placeholder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B707B28-0C6B-1961-7029-65D5D85D9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169" y="2864580"/>
            <a:ext cx="9162056" cy="228742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895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12A3-4BE5-BADE-E239-EEC43C07B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09E62-D0F9-DA83-4703-D0B932E8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Deny Log On Locally for Default Accounts 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9CCAFE-3525-EE4D-F796-09BC4B0F8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818" y="2443309"/>
            <a:ext cx="3934374" cy="33913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1539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A82DE-006E-007A-ABC0-4098AEC1A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F3D75-E537-1837-335F-877B0999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Secure Local Group Policy Settings</a:t>
            </a:r>
            <a:endParaRPr lang="en-CA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75DCA4C-7A06-5E56-6D9D-E59A5972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037" y="3241570"/>
            <a:ext cx="8930878" cy="269798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6005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139</TotalTime>
  <Words>150</Words>
  <Application>Microsoft Office PowerPoint</Application>
  <PresentationFormat>Widescreen</PresentationFormat>
  <Paragraphs>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Cambria</vt:lpstr>
      <vt:lpstr>Century Gothic</vt:lpstr>
      <vt:lpstr>Vapor Trail</vt:lpstr>
      <vt:lpstr>        ISEC3079  Penetration Testing Server Hardening </vt:lpstr>
      <vt:lpstr>Server Installation</vt:lpstr>
      <vt:lpstr>Server Hardening</vt:lpstr>
      <vt:lpstr>Block Port 80</vt:lpstr>
      <vt:lpstr>Change RDP Port to 9999</vt:lpstr>
      <vt:lpstr>Change administrator Name</vt:lpstr>
      <vt:lpstr>Change names of Default Accounts</vt:lpstr>
      <vt:lpstr>Deny Log On Locally for Default Accounts </vt:lpstr>
      <vt:lpstr>Secure Local Group Policy Settings</vt:lpstr>
      <vt:lpstr>Confirm Running Services</vt:lpstr>
      <vt:lpstr>Set Secure Password</vt:lpstr>
      <vt:lpstr>Hide Flag .txt File</vt:lpstr>
      <vt:lpstr>THE DUDE ABIDES</vt:lpstr>
      <vt:lpstr>Server Hack</vt:lpstr>
      <vt:lpstr>Gather All VM Disk Files</vt:lpstr>
      <vt:lpstr>Convert VMDK to RAW Image</vt:lpstr>
      <vt:lpstr>Analyze the Partition Layout</vt:lpstr>
      <vt:lpstr>Use partx to Map Raw Partitions</vt:lpstr>
      <vt:lpstr>Mount the Windows Partition</vt:lpstr>
      <vt:lpstr>Locate the .txt File</vt:lpstr>
      <vt:lpstr>VICTORY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Jones,Christopher</dc:creator>
  <cp:lastModifiedBy>Jones,Christopher</cp:lastModifiedBy>
  <cp:revision>11</cp:revision>
  <dcterms:created xsi:type="dcterms:W3CDTF">2025-04-03T19:47:35Z</dcterms:created>
  <dcterms:modified xsi:type="dcterms:W3CDTF">2025-04-04T13:49:44Z</dcterms:modified>
</cp:coreProperties>
</file>